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8" r:id="rId2"/>
    <p:sldId id="274" r:id="rId3"/>
    <p:sldId id="275" r:id="rId4"/>
    <p:sldId id="279" r:id="rId5"/>
    <p:sldId id="277" r:id="rId6"/>
    <p:sldId id="280" r:id="rId7"/>
    <p:sldId id="281" r:id="rId8"/>
    <p:sldId id="270" r:id="rId9"/>
    <p:sldId id="271" r:id="rId10"/>
    <p:sldId id="273" r:id="rId11"/>
    <p:sldId id="290" r:id="rId12"/>
    <p:sldId id="287" r:id="rId13"/>
    <p:sldId id="291" r:id="rId14"/>
    <p:sldId id="292" r:id="rId15"/>
    <p:sldId id="283" r:id="rId16"/>
    <p:sldId id="286" r:id="rId17"/>
    <p:sldId id="288" r:id="rId18"/>
    <p:sldId id="282" r:id="rId19"/>
    <p:sldId id="284" r:id="rId20"/>
    <p:sldId id="294" r:id="rId21"/>
    <p:sldId id="295" r:id="rId2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52B0-6592-486B-9A33-52143794FA14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AAC8D-7D18-44FA-BBD5-0C1FA3A2EF5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77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237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714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669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29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190-118E-447B-B3B2-66B5312A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A9E5D-76A2-4A0A-B7B2-561B9BDFF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FCAA-1567-4335-B3E6-A4FA80E4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7E032-DAED-457C-8F4A-FF4AF45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34A8-F514-4ABA-81B4-947A6D59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45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4D36-9601-42A9-B831-5899446E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E38AD-33D6-45B4-B7A3-592E27BEA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F6206-7499-4EAA-8E57-1DCC4124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7D418-6D96-4DA7-A37C-4E46F599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970C-10E3-4305-829F-589F07F2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140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C5BAC-E3CA-4E38-8F4F-B7D4635EB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A5ABB-B758-4B71-9148-68D7CD9AA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2EF7-BDA6-4ACC-8136-46570AE0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C2282-79D5-4086-9ADB-62005B6F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A6C-748C-42D8-97CD-58857B08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7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0273-3611-4187-8B58-C514AB0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3419-1C20-4F2B-888F-48F4D2708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1FB6-6604-42E2-8D9F-EF50CDC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1E5B-5144-400A-9ED5-96E5BDF3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135D1-BB86-4CE2-BDCF-0D97426F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149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D3A3-9358-4CAD-A168-E44632F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F225-DA88-4F48-A744-656CD361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2F19-AF89-4CA7-A57D-2E7D44C2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D65F-D419-403A-AF15-C1F58AA6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B46A1-856A-4904-9948-EADC3C8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11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0681-4094-40F9-AFC3-2FAEBE30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1CF9-F4F8-4087-A2AF-7BFCAE6AE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5A8D6-819A-4DBE-970D-AA092D546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B99-CF99-4735-B776-A0CB1900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10DD-D836-482D-BB3E-31610F98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A7C4D-F466-4A55-9C5F-093C9D37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64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9668-0F42-449A-A6B8-111FAB42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38FD5-4ED2-4652-AD63-57D160711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B31CC-1F22-4EC0-880E-38D7383B7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4E5E0-7369-4682-B701-DA4CE7C4D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2C391-C370-458A-B433-A4CA1645B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58A45-9704-4CAC-BCC5-98C45BBC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FE1D9-13B1-4E89-B406-3C8606D7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25F99-8B57-43B9-85EE-FAC53C26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601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25B4-708D-4384-B1C1-602C891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56A0-6E90-4319-A2F9-FCA5CB6A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AEA84-9E3F-479C-B569-20D0BCBD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83FF0-FF44-4FD6-8AE2-B0E581A8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999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C52FD-292B-4B5E-820E-A33E0687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F4500-8193-4EC4-A700-3F75CD9B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D762-6F8B-46F6-9E5A-E8D9F82C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40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4770-0A61-410B-B897-0CDE0281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6558-EA0C-44A0-8C79-2C7B7A47C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08343-D5FC-4D37-A9B0-57D14CFD8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1032-7B74-4D72-B9B7-0D7403F1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79120-47A0-4F74-8F4E-7256E20A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79F56-E96C-4B83-8A85-DA193D44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063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A51A-626F-4A10-8ABB-275140A3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D0FD2-A76D-4326-AF94-413DBAA4F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F2374-3F34-4EE1-A354-4F4969CA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E76FB-F18C-45A5-A3F8-7B1DBC41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4FA7C-148E-4C87-AEA7-34C5DF94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96BCC-B300-4BBC-8422-2B738F00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416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C63D2-89B2-46D1-9D91-CF4D5EF5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637D7-6B79-453B-BC1D-E6C31C7CC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6357D-AB08-40E5-AF0F-21F6969D9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B802-3483-4FFF-B59D-BC1CB0DA01A6}" type="datetimeFigureOut">
              <a:rPr lang="LID4096" smtClean="0"/>
              <a:t>02/04/2020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3883-84E2-45D0-B001-23B996145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514F-9BDE-47A5-B3A6-F4F3CDBDF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61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F73CC17-62A7-49DB-9C23-74DA46AB51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990591"/>
                  </p:ext>
                </p:extLst>
              </p:nvPr>
            </p:nvGraphicFramePr>
            <p:xfrm>
              <a:off x="5077506" y="-287135"/>
              <a:ext cx="6071600" cy="66276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71600" cy="6627600"/>
                    </a:xfrm>
                    <a:prstGeom prst="rect">
                      <a:avLst/>
                    </a:prstGeom>
                  </am3d:spPr>
                  <am3d:camera>
                    <am3d:pos x="0" y="0" z="67986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" d="1000000"/>
                    <am3d:preTrans dx="3814776" dy="11989759" dz="5589390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18600000" az="19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22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F73CC17-62A7-49DB-9C23-74DA46AB51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506" y="-287135"/>
                <a:ext cx="6071600" cy="6627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22363EA-B727-48D7-B578-65E97966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4194015"/>
            <a:ext cx="8110815" cy="1780082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Rockwell" panose="02060603020205020403" pitchFamily="18" charset="0"/>
                <a:ea typeface="Gungsuh" panose="020B0503020000020004" pitchFamily="18" charset="-127"/>
                <a:cs typeface="Helvetica" panose="020B0604020202020204" pitchFamily="34" charset="0"/>
              </a:rPr>
              <a:t>AI High-Performance Solution on FPGA</a:t>
            </a:r>
            <a:endParaRPr lang="LID4096" dirty="0">
              <a:latin typeface="Rockwell" panose="02060603020205020403" pitchFamily="18" charset="0"/>
              <a:ea typeface="Gungsuh" panose="020B0503020000020004" pitchFamily="18" charset="-127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57F52-1799-4B15-ABCA-C2151D29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13278"/>
            <a:ext cx="5392781" cy="882940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  <a:cs typeface="Helvetica" panose="020B0604020202020204" pitchFamily="34" charset="0"/>
              </a:rPr>
              <a:t>by Nico Canzani and Dominik Müller</a:t>
            </a:r>
            <a:endParaRPr lang="LID4096" dirty="0">
              <a:latin typeface="Rockwell" panose="02060603020205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471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9000B0-42BC-4E32-9BF3-9F0D4067E89B}"/>
              </a:ext>
            </a:extLst>
          </p:cNvPr>
          <p:cNvSpPr txBox="1"/>
          <p:nvPr/>
        </p:nvSpPr>
        <p:spPr>
          <a:xfrm>
            <a:off x="1111080" y="1107954"/>
            <a:ext cx="465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250 </a:t>
            </a:r>
            <a:r>
              <a:rPr lang="el-GR" sz="3600" dirty="0"/>
              <a:t>μ</a:t>
            </a:r>
            <a:r>
              <a:rPr lang="en-US" sz="3600" dirty="0">
                <a:latin typeface="Rockwell" panose="02060603020205020403" pitchFamily="18" charset="0"/>
              </a:rPr>
              <a:t>s exposure time</a:t>
            </a:r>
            <a:endParaRPr lang="LID4096" sz="36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F089-D7F3-49E3-ADF8-854E5C84BE2A}"/>
              </a:ext>
            </a:extLst>
          </p:cNvPr>
          <p:cNvSpPr txBox="1"/>
          <p:nvPr/>
        </p:nvSpPr>
        <p:spPr>
          <a:xfrm>
            <a:off x="1111080" y="1995122"/>
            <a:ext cx="514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200 fps fixed frame rate</a:t>
            </a:r>
            <a:endParaRPr lang="LID4096" sz="3600" dirty="0">
              <a:latin typeface="Rockwell" panose="02060603020205020403" pitchFamily="18" charset="0"/>
            </a:endParaRPr>
          </a:p>
        </p:txBody>
      </p:sp>
      <p:pic>
        <p:nvPicPr>
          <p:cNvPr id="3" name="Picture 2" descr="A close up of a camera&#10;&#10;Description automatically generated">
            <a:extLst>
              <a:ext uri="{FF2B5EF4-FFF2-40B4-BE49-F238E27FC236}">
                <a16:creationId xmlns:a16="http://schemas.microsoft.com/office/drawing/2014/main" id="{3A4EFB83-69FB-44C5-A8EB-FEF4E936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57250"/>
            <a:ext cx="6858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EC972-77BF-4FF9-9587-0C0CACAE51D8}"/>
              </a:ext>
            </a:extLst>
          </p:cNvPr>
          <p:cNvSpPr txBox="1"/>
          <p:nvPr/>
        </p:nvSpPr>
        <p:spPr>
          <a:xfrm>
            <a:off x="9471896" y="6396335"/>
            <a:ext cx="2720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Source: baumer.com</a:t>
            </a:r>
            <a:endParaRPr lang="LID4096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98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2BD7C58-D7AF-45B7-9FB1-E1EAED0FA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0A05DE7-023E-4743-BB16-A3B70146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8FDDC6-617F-4EEF-BCBB-3C0ECE3B9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21D06E5-AF9E-4100-A996-8F7862F1D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BCD779-B7CB-47D0-9D62-879BE883CA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FE47A06-95D9-4B62-8430-96D3150AF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000" y="2513957"/>
            <a:ext cx="10080000" cy="18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70560B7-601D-4CAF-AE0B-72B31FAC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295" y="2165032"/>
            <a:ext cx="9369410" cy="25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4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8AA1885-0B1E-4BF8-A323-95454087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774" y="1408490"/>
            <a:ext cx="8620451" cy="2916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5F380-DA54-4384-98EE-70913A20AC9B}"/>
                  </a:ext>
                </a:extLst>
              </p:cNvPr>
              <p:cNvSpPr txBox="1"/>
              <p:nvPr/>
            </p:nvSpPr>
            <p:spPr>
              <a:xfrm>
                <a:off x="4656117" y="5159745"/>
                <a:ext cx="28797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∈{1..(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−2)}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5F380-DA54-4384-98EE-70913A20A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117" y="5159745"/>
                <a:ext cx="287976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2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BD2754-3CDB-49C0-BD0A-B027E02C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5" y="1277766"/>
            <a:ext cx="7616967" cy="4401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EC2E5A-7FC4-4D35-9D94-9E31B99EFDD1}"/>
                  </a:ext>
                </a:extLst>
              </p:cNvPr>
              <p:cNvSpPr txBox="1"/>
              <p:nvPr/>
            </p:nvSpPr>
            <p:spPr>
              <a:xfrm>
                <a:off x="8239967" y="3262982"/>
                <a:ext cx="2862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de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BS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EC2E5A-7FC4-4D35-9D94-9E31B99E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967" y="3262982"/>
                <a:ext cx="28623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60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C3197B-3095-4CF6-ABE1-BA836C05EE2B}"/>
                  </a:ext>
                </a:extLst>
              </p:cNvPr>
              <p:cNvSpPr txBox="1"/>
              <p:nvPr/>
            </p:nvSpPr>
            <p:spPr>
              <a:xfrm>
                <a:off x="4027479" y="3778776"/>
                <a:ext cx="4137042" cy="1269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MD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C3197B-3095-4CF6-ABE1-BA836C05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479" y="3778776"/>
                <a:ext cx="4137042" cy="12690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E33A7D-92E9-4A13-A19E-79E76B4EC7AC}"/>
                  </a:ext>
                </a:extLst>
              </p:cNvPr>
              <p:cNvSpPr txBox="1"/>
              <p:nvPr/>
            </p:nvSpPr>
            <p:spPr>
              <a:xfrm>
                <a:off x="2388561" y="1822416"/>
                <a:ext cx="7414878" cy="486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FID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FID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              with  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FID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LID4096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E33A7D-92E9-4A13-A19E-79E76B4E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61" y="1822416"/>
                <a:ext cx="7414878" cy="486352"/>
              </a:xfrm>
              <a:prstGeom prst="rect">
                <a:avLst/>
              </a:prstGeom>
              <a:blipFill>
                <a:blip r:embed="rId3"/>
                <a:stretch>
                  <a:fillRect t="-15000" b="-387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89C1DC4-4DC6-4186-A652-7EED8DB5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2174" y="1424021"/>
            <a:ext cx="8087652" cy="40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7E8839E-8378-49F2-B6AD-381949B8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ddy bear&#10;&#10;Description automatically generated">
            <a:extLst>
              <a:ext uri="{FF2B5EF4-FFF2-40B4-BE49-F238E27FC236}">
                <a16:creationId xmlns:a16="http://schemas.microsoft.com/office/drawing/2014/main" id="{21AF5C4A-C5AC-4916-BF25-2B76A8DC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2" y="1146300"/>
            <a:ext cx="5040000" cy="4032000"/>
          </a:xfrm>
          <a:prstGeom prst="rect">
            <a:avLst/>
          </a:prstGeom>
        </p:spPr>
      </p:pic>
      <p:pic>
        <p:nvPicPr>
          <p:cNvPr id="7" name="Picture 6" descr="A picture containing indoor, sitting, yellow, hanging&#10;&#10;Description automatically generated">
            <a:extLst>
              <a:ext uri="{FF2B5EF4-FFF2-40B4-BE49-F238E27FC236}">
                <a16:creationId xmlns:a16="http://schemas.microsoft.com/office/drawing/2014/main" id="{102C9E75-53C5-4D47-BF3D-76CDFF1F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60" y="1146300"/>
            <a:ext cx="5040000" cy="4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93E501-A465-49C9-97D8-C185D5278515}"/>
              </a:ext>
            </a:extLst>
          </p:cNvPr>
          <p:cNvSpPr txBox="1"/>
          <p:nvPr/>
        </p:nvSpPr>
        <p:spPr>
          <a:xfrm>
            <a:off x="2102460" y="5250035"/>
            <a:ext cx="227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Stuffed Bunny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AE0F6-1CA8-4030-A8C8-54FF9B2D5594}"/>
              </a:ext>
            </a:extLst>
          </p:cNvPr>
          <p:cNvSpPr txBox="1"/>
          <p:nvPr/>
        </p:nvSpPr>
        <p:spPr>
          <a:xfrm>
            <a:off x="7815778" y="5250035"/>
            <a:ext cx="2786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Hand </a:t>
            </a:r>
            <a:r>
              <a:rPr lang="en-US" sz="2400" b="1" dirty="0" err="1">
                <a:latin typeface="Rockwell" panose="02060603020205020403" pitchFamily="18" charset="0"/>
              </a:rPr>
              <a:t>Featherball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93E501-A465-49C9-97D8-C185D5278515}"/>
              </a:ext>
            </a:extLst>
          </p:cNvPr>
          <p:cNvSpPr txBox="1"/>
          <p:nvPr/>
        </p:nvSpPr>
        <p:spPr>
          <a:xfrm>
            <a:off x="2455856" y="5250034"/>
            <a:ext cx="15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First Day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AE0F6-1CA8-4030-A8C8-54FF9B2D5594}"/>
              </a:ext>
            </a:extLst>
          </p:cNvPr>
          <p:cNvSpPr txBox="1"/>
          <p:nvPr/>
        </p:nvSpPr>
        <p:spPr>
          <a:xfrm>
            <a:off x="7986436" y="5250034"/>
            <a:ext cx="19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Second Day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  <p:pic>
        <p:nvPicPr>
          <p:cNvPr id="4" name="Picture 3" descr="A picture containing object, sitting, monitor, red&#10;&#10;Description automatically generated">
            <a:extLst>
              <a:ext uri="{FF2B5EF4-FFF2-40B4-BE49-F238E27FC236}">
                <a16:creationId xmlns:a16="http://schemas.microsoft.com/office/drawing/2014/main" id="{460DF2CA-C31B-4620-AD07-9B3268E70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0" y="1146300"/>
            <a:ext cx="5040000" cy="4032000"/>
          </a:xfrm>
          <a:prstGeom prst="rect">
            <a:avLst/>
          </a:prstGeom>
        </p:spPr>
      </p:pic>
      <p:pic>
        <p:nvPicPr>
          <p:cNvPr id="6" name="Picture 5" descr="A picture containing orange, indoor, monitor, sitting&#10;&#10;Description automatically generated">
            <a:extLst>
              <a:ext uri="{FF2B5EF4-FFF2-40B4-BE49-F238E27FC236}">
                <a16:creationId xmlns:a16="http://schemas.microsoft.com/office/drawing/2014/main" id="{912E9F39-130F-426A-8910-5816994C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62" y="1146300"/>
            <a:ext cx="5040000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38702186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9795905" y="-879175" z="67986578"/>
                    <am3d:up dx="0" dy="36000000" dz="0"/>
                    <am3d:lookAt x="9795905" y="-879175" z="0"/>
                    <am3d:perspective fov="2040000"/>
                  </am3d:camera>
                  <am3d:trans>
                    <am3d:meterPerModelUnit n="500" d="1000000"/>
                    <am3d:preTrans dx="-2845223" dy="14077757" dz="5589388"/>
                    <am3d:scale>
                      <am3d:sx n="1000000" d="1000000"/>
                      <am3d:sy n="1000000" d="1000000"/>
                      <am3d:sz n="1000000" d="1000000"/>
                    </am3d:scale>
                    <am3d:rot ax="18492000" ay="19110000" az="19950000"/>
                    <am3d:postTrans dx="6660000" dy="-2087999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49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9000B0-42BC-4E32-9BF3-9F0D4067E89B}"/>
              </a:ext>
            </a:extLst>
          </p:cNvPr>
          <p:cNvSpPr txBox="1"/>
          <p:nvPr/>
        </p:nvSpPr>
        <p:spPr>
          <a:xfrm>
            <a:off x="1111080" y="1107954"/>
            <a:ext cx="396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CNN Architecture</a:t>
            </a:r>
            <a:endParaRPr lang="LID4096" sz="36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F089-D7F3-49E3-ADF8-854E5C84BE2A}"/>
              </a:ext>
            </a:extLst>
          </p:cNvPr>
          <p:cNvSpPr txBox="1"/>
          <p:nvPr/>
        </p:nvSpPr>
        <p:spPr>
          <a:xfrm>
            <a:off x="1111080" y="1995122"/>
            <a:ext cx="439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Training of the CNN</a:t>
            </a:r>
            <a:endParaRPr lang="LID4096" sz="3600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D84A4-774E-4307-BFCB-9FB8E08C9883}"/>
              </a:ext>
            </a:extLst>
          </p:cNvPr>
          <p:cNvSpPr txBox="1"/>
          <p:nvPr/>
        </p:nvSpPr>
        <p:spPr>
          <a:xfrm>
            <a:off x="1111080" y="2882290"/>
            <a:ext cx="732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Implementation on the Ultra96-V2</a:t>
            </a:r>
            <a:endParaRPr lang="LID4096" sz="3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3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79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86238611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11807729" y="12709575" z="68614356"/>
                    <am3d:up dx="0" dy="36000000" dz="0"/>
                    <am3d:lookAt x="11807729" y="4501577" z="214342"/>
                    <am3d:perspective fov="1020000"/>
                  </am3d:camera>
                  <am3d:trans>
                    <am3d:meterPerModelUnit n="500" d="1000000"/>
                    <am3d:preTrans dx="-4510456" dy="11361433" dz="451992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6200000"/>
                    <am3d:postTrans dx="9795904" dy="-879175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733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7512730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5981805" y="14174642" z="68435687"/>
                    <am3d:up dx="0" dy="36000000" dz="0"/>
                    <am3d:lookAt x="5981805" y="5966652" z="35697"/>
                    <am3d:perspective fov="300000"/>
                  </am3d:camera>
                  <am3d:trans>
                    <am3d:meterPerModelUnit n="500" d="1000000"/>
                    <am3d:preTrans dx="-1023383" dy="13838396" dz="-27671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09201" ay="-2518614" az="-1809865"/>
                    <am3d:postTrans dx="5994164" dy="6316344" dz="-6264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FC3FEA-3DB7-4348-840E-3E8E83FCFE00}"/>
              </a:ext>
            </a:extLst>
          </p:cNvPr>
          <p:cNvGrpSpPr/>
          <p:nvPr/>
        </p:nvGrpSpPr>
        <p:grpSpPr>
          <a:xfrm>
            <a:off x="2170113" y="316811"/>
            <a:ext cx="3614737" cy="1113064"/>
            <a:chOff x="5240973" y="1596971"/>
            <a:chExt cx="3614737" cy="11130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CCA8897-BEDF-4653-858D-9C479FD1602A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7DCC8CF-5D79-4C41-82B8-A8F6AA3CC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2058636"/>
              <a:ext cx="498141" cy="57940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3788474-3677-4B09-9091-537CBAC5A1D6}"/>
                </a:ext>
              </a:extLst>
            </p:cNvPr>
            <p:cNvCxnSpPr>
              <a:cxnSpLocks/>
            </p:cNvCxnSpPr>
            <p:nvPr/>
          </p:nvCxnSpPr>
          <p:spPr>
            <a:xfrm>
              <a:off x="5806351" y="2064290"/>
              <a:ext cx="304935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93690C-954C-45B5-ABA0-5CCE5588A1B2}"/>
                </a:ext>
              </a:extLst>
            </p:cNvPr>
            <p:cNvSpPr txBox="1"/>
            <p:nvPr/>
          </p:nvSpPr>
          <p:spPr>
            <a:xfrm>
              <a:off x="6957060" y="1596971"/>
              <a:ext cx="189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Cable Clips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B08541-600E-4F3A-A716-46A542954F8B}"/>
              </a:ext>
            </a:extLst>
          </p:cNvPr>
          <p:cNvGrpSpPr/>
          <p:nvPr/>
        </p:nvGrpSpPr>
        <p:grpSpPr>
          <a:xfrm>
            <a:off x="7274243" y="2938145"/>
            <a:ext cx="3803328" cy="948055"/>
            <a:chOff x="5240973" y="2566035"/>
            <a:chExt cx="3803328" cy="9480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1FA15F-3392-46FC-83A2-24DA8D9C713E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09FCBC-9DBA-46C7-BCB5-7B6CF068AA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973" y="2638035"/>
              <a:ext cx="1009449" cy="87605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BA48EA-AB02-44BF-A014-5826732F0B0B}"/>
                </a:ext>
              </a:extLst>
            </p:cNvPr>
            <p:cNvCxnSpPr>
              <a:cxnSpLocks/>
            </p:cNvCxnSpPr>
            <p:nvPr/>
          </p:nvCxnSpPr>
          <p:spPr>
            <a:xfrm>
              <a:off x="6316341" y="3509328"/>
              <a:ext cx="272796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60C87-D624-40EF-9BFD-54584A758BBF}"/>
                </a:ext>
              </a:extLst>
            </p:cNvPr>
            <p:cNvSpPr txBox="1"/>
            <p:nvPr/>
          </p:nvSpPr>
          <p:spPr>
            <a:xfrm>
              <a:off x="6139722" y="3042902"/>
              <a:ext cx="290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Camera Protection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41D7D7-41A1-47B3-92CF-BC527E547C26}"/>
              </a:ext>
            </a:extLst>
          </p:cNvPr>
          <p:cNvGrpSpPr/>
          <p:nvPr/>
        </p:nvGrpSpPr>
        <p:grpSpPr>
          <a:xfrm flipH="1">
            <a:off x="2314113" y="3502025"/>
            <a:ext cx="3693228" cy="948055"/>
            <a:chOff x="5240973" y="2566035"/>
            <a:chExt cx="3693228" cy="9480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10701C-187C-423A-9AA3-0182EF226DCF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BBE71C-EA62-4AD9-9602-1551A1263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12973" y="2638035"/>
              <a:ext cx="1009449" cy="87605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EEFE44-62EE-4A49-81B6-17A1863A8831}"/>
                </a:ext>
              </a:extLst>
            </p:cNvPr>
            <p:cNvCxnSpPr>
              <a:cxnSpLocks/>
            </p:cNvCxnSpPr>
            <p:nvPr/>
          </p:nvCxnSpPr>
          <p:spPr>
            <a:xfrm>
              <a:off x="6316341" y="3509328"/>
              <a:ext cx="261786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1B5742-29A7-4FB1-8686-E04BF786451F}"/>
                </a:ext>
              </a:extLst>
            </p:cNvPr>
            <p:cNvSpPr txBox="1"/>
            <p:nvPr/>
          </p:nvSpPr>
          <p:spPr>
            <a:xfrm>
              <a:off x="6029622" y="3047663"/>
              <a:ext cx="290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ckwell" panose="02060603020205020403" pitchFamily="18" charset="0"/>
                </a:rPr>
                <a:t>Camera Holder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81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4389551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5494276" y="14182286" z="68411045"/>
                    <am3d:up dx="0" dy="36000000" dz="0"/>
                    <am3d:lookAt x="5494276" y="6010294" z="11045"/>
                    <am3d:perspective fov="360000"/>
                  </am3d:camera>
                  <am3d:trans>
                    <am3d:meterPerModelUnit n="500" d="1000000"/>
                    <am3d:preTrans dx="-859083" dy="13482326" dz="-337758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5000000"/>
                    <am3d:postTrans dx="6157046" dy="7018336" dz="-90505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714082-ECC2-46B7-A048-56266F1DEE9D}"/>
              </a:ext>
            </a:extLst>
          </p:cNvPr>
          <p:cNvGrpSpPr/>
          <p:nvPr/>
        </p:nvGrpSpPr>
        <p:grpSpPr>
          <a:xfrm flipH="1">
            <a:off x="1196340" y="3875405"/>
            <a:ext cx="5352021" cy="948055"/>
            <a:chOff x="5240973" y="2566035"/>
            <a:chExt cx="5352021" cy="948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0A7747-F6FA-4B6F-98BB-E2BDB8E9654E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A46A06-4FEC-4F96-92DD-8EF81C769C1D}"/>
                </a:ext>
              </a:extLst>
            </p:cNvPr>
            <p:cNvCxnSpPr>
              <a:cxnSpLocks/>
            </p:cNvCxnSpPr>
            <p:nvPr/>
          </p:nvCxnSpPr>
          <p:spPr>
            <a:xfrm>
              <a:off x="5312973" y="2638035"/>
              <a:ext cx="1009449" cy="87605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1AE8240-711A-4A58-A0F7-7CF7F3195F0A}"/>
                </a:ext>
              </a:extLst>
            </p:cNvPr>
            <p:cNvCxnSpPr>
              <a:cxnSpLocks/>
            </p:cNvCxnSpPr>
            <p:nvPr/>
          </p:nvCxnSpPr>
          <p:spPr>
            <a:xfrm>
              <a:off x="6316341" y="3509328"/>
              <a:ext cx="427665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D4CFB-2EDC-440B-A5F1-16704B28AF98}"/>
                </a:ext>
              </a:extLst>
            </p:cNvPr>
            <p:cNvSpPr txBox="1"/>
            <p:nvPr/>
          </p:nvSpPr>
          <p:spPr>
            <a:xfrm>
              <a:off x="7688415" y="3047663"/>
              <a:ext cx="290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ckwell" panose="02060603020205020403" pitchFamily="18" charset="0"/>
                </a:rPr>
                <a:t>Diffuse Lighting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27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6942195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2915995" y="4417143" z="68004002"/>
                    <am3d:up dx="0" dy="36000000" dz="0"/>
                    <am3d:lookAt x="2915995" y="4417143" z="11045"/>
                    <am3d:perspective fov="648000"/>
                  </am3d:camera>
                  <am3d:trans>
                    <am3d:meterPerModelUnit n="500" d="1000000"/>
                    <am3d:preTrans dx="-1181189" dy="14070394" dz="-2369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5400000"/>
                    <am3d:postTrans dx="5494276" dy="6010293" dz="11045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13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0384227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3867157" y="5718501" z="68004002"/>
                    <am3d:up dx="0" dy="36000000" dz="0"/>
                    <am3d:lookAt x="3867157" y="5718501" z="11045"/>
                    <am3d:perspective fov="499194"/>
                  </am3d:camera>
                  <am3d:trans>
                    <am3d:meterPerModelUnit n="500" d="1000000"/>
                    <am3d:preTrans dx="-1181189" dy="14070394" dz="-2369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5400000"/>
                    <am3d:postTrans dx="5494276" dy="6010293" dz="11045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9AFAEA3-B956-4F50-88A3-0962F02F1557}"/>
              </a:ext>
            </a:extLst>
          </p:cNvPr>
          <p:cNvGrpSpPr/>
          <p:nvPr/>
        </p:nvGrpSpPr>
        <p:grpSpPr>
          <a:xfrm>
            <a:off x="5240973" y="1707657"/>
            <a:ext cx="5265101" cy="1002378"/>
            <a:chOff x="5240973" y="1707657"/>
            <a:chExt cx="5265101" cy="100237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7F9BB1F-E89D-4456-B7CA-88927558B59C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D498813-49F4-4018-BCEA-4EEAA1F1D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2169322"/>
              <a:ext cx="402979" cy="46871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8608ED-BFAD-4E8F-8ACE-69931209F655}"/>
                </a:ext>
              </a:extLst>
            </p:cNvPr>
            <p:cNvCxnSpPr>
              <a:cxnSpLocks/>
            </p:cNvCxnSpPr>
            <p:nvPr/>
          </p:nvCxnSpPr>
          <p:spPr>
            <a:xfrm>
              <a:off x="5706426" y="2174085"/>
              <a:ext cx="4799648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618F5-EC32-4644-B233-BC848B89B078}"/>
                </a:ext>
              </a:extLst>
            </p:cNvPr>
            <p:cNvSpPr txBox="1"/>
            <p:nvPr/>
          </p:nvSpPr>
          <p:spPr>
            <a:xfrm>
              <a:off x="8748990" y="1707657"/>
              <a:ext cx="1757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Ultra96-V2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4F98D0-28F7-4866-B0A2-EFB0D5B8FA56}"/>
              </a:ext>
            </a:extLst>
          </p:cNvPr>
          <p:cNvGrpSpPr/>
          <p:nvPr/>
        </p:nvGrpSpPr>
        <p:grpSpPr>
          <a:xfrm>
            <a:off x="6507798" y="3766301"/>
            <a:ext cx="3998276" cy="1246166"/>
            <a:chOff x="5240973" y="1463869"/>
            <a:chExt cx="3998276" cy="124616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4336BF-5EC8-4877-89B8-5AEF423A1F54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AA94D3-267B-4F3F-A7BA-8E3EB2410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1938489"/>
              <a:ext cx="601438" cy="69954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F76C90-98FF-4CD7-919F-218039190CD4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95" y="1940717"/>
              <a:ext cx="33375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8E72A1-9B25-49A9-BB2C-7CCA48D50CDD}"/>
                </a:ext>
              </a:extLst>
            </p:cNvPr>
            <p:cNvSpPr txBox="1"/>
            <p:nvPr/>
          </p:nvSpPr>
          <p:spPr>
            <a:xfrm>
              <a:off x="8066999" y="1463869"/>
              <a:ext cx="1172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Supply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B15BDB-B7D6-4615-B17A-F0AF5EE4E6CA}"/>
              </a:ext>
            </a:extLst>
          </p:cNvPr>
          <p:cNvGrpSpPr/>
          <p:nvPr/>
        </p:nvGrpSpPr>
        <p:grpSpPr>
          <a:xfrm>
            <a:off x="4882787" y="2977950"/>
            <a:ext cx="5623287" cy="2034517"/>
            <a:chOff x="5240973" y="675518"/>
            <a:chExt cx="5623287" cy="203451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5266A2-7620-4127-99A0-1E3425FC3260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730C1B-BFEB-481E-A4BB-7E3D9C9A4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1126567"/>
              <a:ext cx="1299489" cy="151147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5AB41F-8571-4F3E-82C7-C103A12F1428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73" y="1132088"/>
              <a:ext cx="426608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C990C-6D62-4FFC-9975-6FE4AD374A83}"/>
                </a:ext>
              </a:extLst>
            </p:cNvPr>
            <p:cNvSpPr txBox="1"/>
            <p:nvPr/>
          </p:nvSpPr>
          <p:spPr>
            <a:xfrm>
              <a:off x="9564771" y="675518"/>
              <a:ext cx="1299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AC/DC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80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ball, game&#10;&#10;Description automatically generated">
            <a:extLst>
              <a:ext uri="{FF2B5EF4-FFF2-40B4-BE49-F238E27FC236}">
                <a16:creationId xmlns:a16="http://schemas.microsoft.com/office/drawing/2014/main" id="{46F148AE-6B72-4045-A5E9-4406B3932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90" y="1316930"/>
            <a:ext cx="3657607" cy="3657607"/>
          </a:xfrm>
          <a:prstGeom prst="rect">
            <a:avLst/>
          </a:prstGeom>
        </p:spPr>
      </p:pic>
      <p:pic>
        <p:nvPicPr>
          <p:cNvPr id="5" name="Picture 4" descr="A picture containing game, ball&#10;&#10;Description automatically generated">
            <a:extLst>
              <a:ext uri="{FF2B5EF4-FFF2-40B4-BE49-F238E27FC236}">
                <a16:creationId xmlns:a16="http://schemas.microsoft.com/office/drawing/2014/main" id="{BE2AF788-3AF7-43ED-BF0E-2B20D17CC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05" y="131693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0429D-4A14-4408-B180-B88B02533DD3}"/>
              </a:ext>
            </a:extLst>
          </p:cNvPr>
          <p:cNvSpPr txBox="1"/>
          <p:nvPr/>
        </p:nvSpPr>
        <p:spPr>
          <a:xfrm>
            <a:off x="2590140" y="4974536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Rolling Shutter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5A01D-B5F5-46CC-AA7B-CF0C37C0BB0C}"/>
              </a:ext>
            </a:extLst>
          </p:cNvPr>
          <p:cNvSpPr txBox="1"/>
          <p:nvPr/>
        </p:nvSpPr>
        <p:spPr>
          <a:xfrm>
            <a:off x="7197036" y="4974537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ckwell" panose="02060603020205020403" pitchFamily="18" charset="0"/>
              </a:rPr>
              <a:t>Global Shutter</a:t>
            </a:r>
            <a:endParaRPr lang="LID4096" sz="2400" b="1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43C34-24D9-435A-8902-A778C08B81F6}"/>
              </a:ext>
            </a:extLst>
          </p:cNvPr>
          <p:cNvSpPr txBox="1"/>
          <p:nvPr/>
        </p:nvSpPr>
        <p:spPr>
          <a:xfrm>
            <a:off x="9130841" y="6396335"/>
            <a:ext cx="3061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Source: mikasasport.eu</a:t>
            </a:r>
            <a:endParaRPr lang="LID4096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6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, ball&#10;&#10;Description automatically generated">
            <a:extLst>
              <a:ext uri="{FF2B5EF4-FFF2-40B4-BE49-F238E27FC236}">
                <a16:creationId xmlns:a16="http://schemas.microsoft.com/office/drawing/2014/main" id="{8CD5F74A-C4CC-4C95-9B47-3CDF37A54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2" y="1316930"/>
            <a:ext cx="3657607" cy="3657607"/>
          </a:xfrm>
          <a:prstGeom prst="rect">
            <a:avLst/>
          </a:prstGeom>
        </p:spPr>
      </p:pic>
      <p:pic>
        <p:nvPicPr>
          <p:cNvPr id="5" name="Picture 4" descr="A picture containing sitting, black, ball, food&#10;&#10;Description automatically generated">
            <a:extLst>
              <a:ext uri="{FF2B5EF4-FFF2-40B4-BE49-F238E27FC236}">
                <a16:creationId xmlns:a16="http://schemas.microsoft.com/office/drawing/2014/main" id="{0AB7520A-C066-44F8-8C84-441AA7F80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7" y="1316930"/>
            <a:ext cx="3657607" cy="3657607"/>
          </a:xfrm>
          <a:prstGeom prst="rect">
            <a:avLst/>
          </a:prstGeom>
        </p:spPr>
      </p:pic>
      <p:pic>
        <p:nvPicPr>
          <p:cNvPr id="7" name="Picture 6" descr="A picture containing light, ball, device, game&#10;&#10;Description automatically generated">
            <a:extLst>
              <a:ext uri="{FF2B5EF4-FFF2-40B4-BE49-F238E27FC236}">
                <a16:creationId xmlns:a16="http://schemas.microsoft.com/office/drawing/2014/main" id="{9F84B047-06F0-4254-B671-A7F31D3C1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21" y="1316930"/>
            <a:ext cx="3657607" cy="3657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B4712-B9DF-4470-951E-13ED346FDA73}"/>
              </a:ext>
            </a:extLst>
          </p:cNvPr>
          <p:cNvSpPr txBox="1"/>
          <p:nvPr/>
        </p:nvSpPr>
        <p:spPr>
          <a:xfrm>
            <a:off x="9130841" y="6396335"/>
            <a:ext cx="3061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Source: mikasasport.eu</a:t>
            </a:r>
            <a:endParaRPr lang="LID4096" sz="24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3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Widescreen</PresentationFormat>
  <Paragraphs>31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Rockwell</vt:lpstr>
      <vt:lpstr>Office Theme</vt:lpstr>
      <vt:lpstr>AI High-Performance Solution on FPGA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2020-02-04T16:45:12Z</dcterms:created>
  <dcterms:modified xsi:type="dcterms:W3CDTF">2020-02-04T16:45:42Z</dcterms:modified>
</cp:coreProperties>
</file>